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1638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71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89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86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2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90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3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86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32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41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79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15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7A15B-803E-4996-9293-F7112E06DFC1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8E528-D30B-44E1-8338-1677A2FBB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65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トライプ矢印 3"/>
          <p:cNvSpPr/>
          <p:nvPr/>
        </p:nvSpPr>
        <p:spPr>
          <a:xfrm rot="16200000">
            <a:off x="332656" y="-36512"/>
            <a:ext cx="720080" cy="100811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96752" y="107504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FAX</a:t>
            </a:r>
            <a:r>
              <a:rPr kumimoji="1" lang="ja-JP" altLang="en-US" sz="4800" dirty="0"/>
              <a:t>　</a:t>
            </a:r>
            <a:r>
              <a:rPr kumimoji="1" lang="en-US" altLang="ja-JP" sz="4800" dirty="0"/>
              <a:t>0185-72-1536</a:t>
            </a:r>
            <a:endParaRPr kumimoji="1" lang="ja-JP" altLang="en-US" sz="4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4865" y="1119150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三種町森岳じゅんさいの里活性化協議会　宛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8267" y="1578673"/>
            <a:ext cx="5722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第</a:t>
            </a:r>
            <a:r>
              <a:rPr lang="ja-JP" altLang="en-US" sz="2000" dirty="0"/>
              <a:t>１１</a:t>
            </a:r>
            <a:r>
              <a:rPr kumimoji="1" lang="ja-JP" altLang="en-US" sz="2000" dirty="0"/>
              <a:t>回</a:t>
            </a:r>
            <a:r>
              <a:rPr lang="ja-JP" altLang="en-US" sz="2000" dirty="0"/>
              <a:t>世界じゅんさ</a:t>
            </a:r>
            <a:r>
              <a:rPr lang="ja-JP" altLang="en-US" sz="2000" dirty="0" err="1"/>
              <a:t>い</a:t>
            </a:r>
            <a:r>
              <a:rPr lang="ja-JP" altLang="en-US" sz="2000" dirty="0"/>
              <a:t>摘み採り選手権大会</a:t>
            </a:r>
            <a:endParaRPr lang="en-US" altLang="ja-JP" sz="2000" dirty="0"/>
          </a:p>
          <a:p>
            <a:pPr algn="ctr"/>
            <a:r>
              <a:rPr kumimoji="1" lang="ja-JP" altLang="en-US" sz="3600" dirty="0"/>
              <a:t>参加申込書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663054"/>
              </p:ext>
            </p:extLst>
          </p:nvPr>
        </p:nvGraphicFramePr>
        <p:xfrm>
          <a:off x="564865" y="2790289"/>
          <a:ext cx="5904655" cy="415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84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7543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参加区分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どちらかに○をつけてください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ソロの部　　　　・　　　ペアの部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00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ふりがな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年齢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743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553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ふりがな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年齢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288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氏名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ペアの部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連絡先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543">
                <a:tc gridSpan="4"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ペアの部でお申し込みの場合は、代表の方の住所・連絡先をご記入ください。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定員を上回る場合は、抽選。（締切即日に行います）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※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大会中は、広報やホームページ、各メディア等への掲載、記録等として写真・動画等の撮影を行いますので、ご了解の上、お申込みください。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64865" y="7888365"/>
            <a:ext cx="367016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お問い合わせ・申し込み先</a:t>
            </a:r>
            <a:endParaRPr kumimoji="1" lang="en-US" altLang="ja-JP" sz="1050" dirty="0"/>
          </a:p>
          <a:p>
            <a:r>
              <a:rPr lang="ja-JP" altLang="en-US" sz="1050" dirty="0"/>
              <a:t>〒</a:t>
            </a:r>
            <a:r>
              <a:rPr lang="en-US" altLang="ja-JP" sz="1050" dirty="0"/>
              <a:t>018-2401</a:t>
            </a:r>
            <a:r>
              <a:rPr lang="ja-JP" altLang="en-US" sz="1050" dirty="0"/>
              <a:t>　秋田県山本郡三種町鵜川字岩谷子</a:t>
            </a:r>
            <a:r>
              <a:rPr lang="en-US" altLang="ja-JP" sz="1050" dirty="0"/>
              <a:t>8</a:t>
            </a:r>
          </a:p>
          <a:p>
            <a:r>
              <a:rPr kumimoji="1" lang="ja-JP" altLang="en-US" sz="1050" dirty="0"/>
              <a:t>三種町森岳じゅんさいの里活性化協議会</a:t>
            </a:r>
            <a:endParaRPr kumimoji="1" lang="en-US" altLang="ja-JP" sz="1050" dirty="0"/>
          </a:p>
          <a:p>
            <a:r>
              <a:rPr kumimoji="1" lang="ja-JP" altLang="en-US" sz="1050" dirty="0"/>
              <a:t>（三種町商工観光交流課内）</a:t>
            </a:r>
            <a:endParaRPr kumimoji="1" lang="en-US" altLang="ja-JP" sz="1050" dirty="0"/>
          </a:p>
          <a:p>
            <a:r>
              <a:rPr lang="en-US" altLang="ja-JP" sz="1050" dirty="0"/>
              <a:t>TEL</a:t>
            </a:r>
            <a:r>
              <a:rPr lang="ja-JP" altLang="en-US" sz="1050" dirty="0"/>
              <a:t>　</a:t>
            </a:r>
            <a:r>
              <a:rPr lang="en-US" altLang="ja-JP" sz="1050" dirty="0"/>
              <a:t>0185-85-4830</a:t>
            </a:r>
            <a:r>
              <a:rPr lang="ja-JP" altLang="en-US" sz="1050" dirty="0"/>
              <a:t>　　</a:t>
            </a:r>
            <a:r>
              <a:rPr lang="en-US" altLang="ja-JP" sz="1050" dirty="0"/>
              <a:t>FAX</a:t>
            </a:r>
            <a:r>
              <a:rPr lang="ja-JP" altLang="en-US" sz="1050" dirty="0"/>
              <a:t>　</a:t>
            </a:r>
            <a:r>
              <a:rPr lang="en-US" altLang="ja-JP" sz="1050" dirty="0"/>
              <a:t>0185-72-1536</a:t>
            </a:r>
            <a:endParaRPr kumimoji="1" lang="ja-JP" altLang="en-US" sz="105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008" y="8009956"/>
            <a:ext cx="2160000" cy="65706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013176" y="8384480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http://junsaijapan.com/</a:t>
            </a:r>
            <a:endParaRPr kumimoji="1" lang="ja-JP" altLang="en-US" sz="11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6726" y="2528679"/>
            <a:ext cx="4661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全て記入してください。記入漏れがあると、受付できない場合があります。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437112" y="2000290"/>
            <a:ext cx="2160240" cy="4853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6/12(</a:t>
            </a:r>
            <a:r>
              <a:rPr kumimoji="1"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kumimoji="1" lang="en-US" altLang="ja-JP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kumimoji="1"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午後</a:t>
            </a:r>
            <a:r>
              <a:rPr kumimoji="1" lang="en-US" altLang="ja-JP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1"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時締切  時間厳守</a:t>
            </a:r>
            <a:r>
              <a:rPr kumimoji="1" lang="en-US" altLang="ja-JP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</a:p>
          <a:p>
            <a:r>
              <a:rPr lang="en-US" altLang="ja-JP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電話での申し込みは受付けません</a:t>
            </a:r>
            <a:endParaRPr kumimoji="1" lang="ja-JP" altLang="en-US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4864" y="6919218"/>
            <a:ext cx="57182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同行者がいる場合は下記に氏名をご記入ください。同行者は</a:t>
            </a:r>
            <a:r>
              <a:rPr kumimoji="1" lang="en-US" altLang="ja-JP" sz="1100" dirty="0"/>
              <a:t>2</a:t>
            </a:r>
            <a:r>
              <a:rPr kumimoji="1" lang="ja-JP" altLang="en-US" sz="1100" dirty="0"/>
              <a:t>名までとさせていただきます。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166599"/>
              </p:ext>
            </p:extLst>
          </p:nvPr>
        </p:nvGraphicFramePr>
        <p:xfrm>
          <a:off x="564864" y="7173354"/>
          <a:ext cx="5904655" cy="3708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03896">
                  <a:extLst>
                    <a:ext uri="{9D8B030D-6E8A-4147-A177-3AD203B41FA5}">
                      <a16:colId xmlns:a16="http://schemas.microsoft.com/office/drawing/2014/main" val="2339190204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79608093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157299296"/>
                    </a:ext>
                  </a:extLst>
                </a:gridCol>
                <a:gridCol w="2248431">
                  <a:extLst>
                    <a:ext uri="{9D8B030D-6E8A-4147-A177-3AD203B41FA5}">
                      <a16:colId xmlns:a16="http://schemas.microsoft.com/office/drawing/2014/main" val="36122063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同行者１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同行者２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548955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504620" y="7531718"/>
            <a:ext cx="6117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〔</a:t>
            </a:r>
            <a:r>
              <a:rPr kumimoji="1" lang="ja-JP" altLang="en-US" sz="1100" dirty="0"/>
              <a:t>注意</a:t>
            </a:r>
            <a:r>
              <a:rPr kumimoji="1" lang="en-US" altLang="ja-JP" sz="1100" dirty="0"/>
              <a:t>〕</a:t>
            </a:r>
            <a:r>
              <a: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会場には駐車スペースがありません。自家用車での来場はお控えください。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96567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205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　幸綱</dc:creator>
  <cp:lastModifiedBy>mitane</cp:lastModifiedBy>
  <cp:revision>16</cp:revision>
  <dcterms:created xsi:type="dcterms:W3CDTF">2017-05-22T02:15:49Z</dcterms:created>
  <dcterms:modified xsi:type="dcterms:W3CDTF">2024-05-16T06:41:37Z</dcterms:modified>
</cp:coreProperties>
</file>