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1122" y="-23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71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89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86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2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90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3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86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32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41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79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15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7A15B-803E-4996-9293-F7112E06DFC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65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トライプ矢印 3"/>
          <p:cNvSpPr/>
          <p:nvPr/>
        </p:nvSpPr>
        <p:spPr>
          <a:xfrm rot="16200000">
            <a:off x="332656" y="-36512"/>
            <a:ext cx="720080" cy="100811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96752" y="1075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FAX</a:t>
            </a:r>
            <a:r>
              <a:rPr kumimoji="1" lang="ja-JP" altLang="en-US" sz="4800" dirty="0"/>
              <a:t>　</a:t>
            </a:r>
            <a:r>
              <a:rPr kumimoji="1" lang="en-US" altLang="ja-JP" sz="4800" dirty="0"/>
              <a:t>0185-72-1536</a:t>
            </a:r>
            <a:endParaRPr kumimoji="1" lang="ja-JP" altLang="en-US" sz="4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564" y="1105743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三種町森岳じゅんさいの里活性化協議会　宛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5736" y="1675588"/>
            <a:ext cx="5722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第</a:t>
            </a:r>
            <a:r>
              <a:rPr lang="ja-JP" altLang="en-US" sz="2000" dirty="0"/>
              <a:t>１０</a:t>
            </a:r>
            <a:r>
              <a:rPr kumimoji="1" lang="ja-JP" altLang="en-US" sz="2000" dirty="0"/>
              <a:t>回</a:t>
            </a:r>
            <a:r>
              <a:rPr lang="ja-JP" altLang="en-US" sz="2000" dirty="0"/>
              <a:t>世界じゅんさ</a:t>
            </a:r>
            <a:r>
              <a:rPr lang="ja-JP" altLang="en-US" sz="2000" dirty="0" err="1"/>
              <a:t>い</a:t>
            </a:r>
            <a:r>
              <a:rPr lang="ja-JP" altLang="en-US" sz="2000" dirty="0"/>
              <a:t>摘み採り選手権大会</a:t>
            </a:r>
            <a:endParaRPr lang="en-US" altLang="ja-JP" sz="2000" dirty="0"/>
          </a:p>
          <a:p>
            <a:pPr algn="ctr"/>
            <a:r>
              <a:rPr kumimoji="1" lang="ja-JP" altLang="en-US" sz="3600" dirty="0"/>
              <a:t>参加申込書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47727"/>
              </p:ext>
            </p:extLst>
          </p:nvPr>
        </p:nvGraphicFramePr>
        <p:xfrm>
          <a:off x="564865" y="2891764"/>
          <a:ext cx="5904655" cy="4382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84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参加区分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どちらかに○をつけてください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ソロの部　　　　・　　　ペアの部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00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553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氏名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ペアの部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連絡先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543">
                <a:tc gridSpan="4"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ペアの部でお申し込みの場合は、代表の方の住所・連絡先をご記入ください。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定員を上回る場合は、抽選。（締切即日に行います）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大会中は、広報やホームページ、各メディア等への掲載、記録等として写真・動画等の撮影を行いますので、ご了解の上、お申込みください。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32656" y="7789595"/>
            <a:ext cx="3670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お問い合わせ・申し込み先</a:t>
            </a:r>
            <a:endParaRPr kumimoji="1" lang="en-US" altLang="ja-JP" sz="1200" dirty="0"/>
          </a:p>
          <a:p>
            <a:r>
              <a:rPr lang="ja-JP" altLang="en-US" sz="1200" dirty="0"/>
              <a:t>〒</a:t>
            </a:r>
            <a:r>
              <a:rPr lang="en-US" altLang="ja-JP" sz="1200" dirty="0"/>
              <a:t>018-2401</a:t>
            </a:r>
            <a:r>
              <a:rPr lang="ja-JP" altLang="en-US" sz="1200" dirty="0"/>
              <a:t>　秋田県山本郡三種町鵜川字岩谷子</a:t>
            </a:r>
            <a:r>
              <a:rPr lang="en-US" altLang="ja-JP" sz="1200" dirty="0"/>
              <a:t>8</a:t>
            </a:r>
          </a:p>
          <a:p>
            <a:r>
              <a:rPr kumimoji="1" lang="ja-JP" altLang="en-US" sz="1200" dirty="0"/>
              <a:t>三種町森岳じゅんさいの里活性化協議会</a:t>
            </a:r>
            <a:endParaRPr kumimoji="1" lang="en-US" altLang="ja-JP" sz="1200" dirty="0"/>
          </a:p>
          <a:p>
            <a:r>
              <a:rPr kumimoji="1" lang="ja-JP" altLang="en-US" sz="1200" dirty="0"/>
              <a:t>（三種町商工観光交流課内）</a:t>
            </a:r>
            <a:endParaRPr kumimoji="1" lang="en-US" altLang="ja-JP" sz="1200" dirty="0"/>
          </a:p>
          <a:p>
            <a:r>
              <a:rPr lang="en-US" altLang="ja-JP" sz="1200" dirty="0"/>
              <a:t>TEL</a:t>
            </a:r>
            <a:r>
              <a:rPr lang="ja-JP" altLang="en-US" sz="1200" dirty="0"/>
              <a:t>　</a:t>
            </a:r>
            <a:r>
              <a:rPr lang="en-US" altLang="ja-JP" sz="1200" dirty="0"/>
              <a:t>0185-85-4830</a:t>
            </a:r>
            <a:r>
              <a:rPr lang="ja-JP" altLang="en-US" sz="1200" dirty="0"/>
              <a:t>　　</a:t>
            </a:r>
            <a:r>
              <a:rPr lang="en-US" altLang="ja-JP" sz="1200" dirty="0"/>
              <a:t>FAX</a:t>
            </a:r>
            <a:r>
              <a:rPr lang="ja-JP" altLang="en-US" sz="1200" dirty="0"/>
              <a:t>　</a:t>
            </a:r>
            <a:r>
              <a:rPr lang="en-US" altLang="ja-JP" sz="1200" dirty="0"/>
              <a:t>0185-72-1536</a:t>
            </a:r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008" y="8009956"/>
            <a:ext cx="2160000" cy="657064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013176" y="8384480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http://junsaijapan.com/</a:t>
            </a:r>
            <a:endParaRPr kumimoji="1" lang="ja-JP" altLang="en-US" sz="11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55736" y="2610678"/>
            <a:ext cx="4661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全て記入してください。記入漏れがあると、受付できない場合があります。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296567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142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　幸綱</dc:creator>
  <cp:lastModifiedBy>mitane</cp:lastModifiedBy>
  <cp:revision>9</cp:revision>
  <dcterms:created xsi:type="dcterms:W3CDTF">2017-05-22T02:15:49Z</dcterms:created>
  <dcterms:modified xsi:type="dcterms:W3CDTF">2023-05-12T02:32:41Z</dcterms:modified>
</cp:coreProperties>
</file>