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2136" y="-21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71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89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86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2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90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3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86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327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41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79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15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7A15B-803E-4996-9293-F7112E06DFC1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65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トライプ矢印 3"/>
          <p:cNvSpPr/>
          <p:nvPr/>
        </p:nvSpPr>
        <p:spPr>
          <a:xfrm rot="16200000">
            <a:off x="154360" y="-36512"/>
            <a:ext cx="720080" cy="1008112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96752" y="10750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FAX</a:t>
            </a:r>
            <a:r>
              <a:rPr kumimoji="1" lang="ja-JP" altLang="en-US" sz="4800" dirty="0"/>
              <a:t>　</a:t>
            </a:r>
            <a:r>
              <a:rPr kumimoji="1" lang="en-US" altLang="ja-JP" sz="4800" dirty="0"/>
              <a:t>0185-72-1536</a:t>
            </a:r>
            <a:endParaRPr kumimoji="1" lang="ja-JP" altLang="en-US" sz="4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472" y="1105743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三種町森岳じゅんさいの里活性化協議会　宛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7544" y="1691680"/>
            <a:ext cx="5722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/>
              <a:t>第</a:t>
            </a:r>
            <a:r>
              <a:rPr lang="ja-JP" altLang="en-US" sz="2000" dirty="0"/>
              <a:t>６</a:t>
            </a:r>
            <a:r>
              <a:rPr kumimoji="1" lang="ja-JP" altLang="en-US" sz="2000" dirty="0"/>
              <a:t>回</a:t>
            </a:r>
            <a:r>
              <a:rPr lang="ja-JP" altLang="en-US" sz="2000" dirty="0"/>
              <a:t>世界じゅんさ</a:t>
            </a:r>
            <a:r>
              <a:rPr lang="ja-JP" altLang="en-US" sz="2000" dirty="0" err="1"/>
              <a:t>い</a:t>
            </a:r>
            <a:r>
              <a:rPr lang="ja-JP" altLang="en-US" sz="2000" dirty="0"/>
              <a:t>摘み採り選手権大会</a:t>
            </a:r>
            <a:endParaRPr lang="en-US" altLang="ja-JP" sz="2000" dirty="0"/>
          </a:p>
          <a:p>
            <a:pPr algn="ctr"/>
            <a:r>
              <a:rPr kumimoji="1" lang="ja-JP" altLang="en-US" sz="3600" dirty="0"/>
              <a:t>参加申込書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242468"/>
              </p:ext>
            </p:extLst>
          </p:nvPr>
        </p:nvGraphicFramePr>
        <p:xfrm>
          <a:off x="564865" y="2891764"/>
          <a:ext cx="5904655" cy="4382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7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09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75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0840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77543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参加区分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どちらかに○をつけてください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ソロの部　　　　・　　　ペアの部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4800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ふりがな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年齢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7543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6553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ふりがな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年齢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7543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氏名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ペアの部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7543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住所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7543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連絡先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7543">
                <a:tc gridSpan="4"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ペアの部でお申し込みの場合は、代表の方の住所・連絡先をご記入ください。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1200" b="0">
                          <a:solidFill>
                            <a:schemeClr val="tx1"/>
                          </a:solidFill>
                        </a:rPr>
                        <a:t>定員を上回る場合は、抽選（締切即日に行います）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大会中は、広報やホームページ、各メディア等への掲載、記録等として写真・動画等の撮影を行いますので、ご了解の上、お申込みください。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46868" y="8028384"/>
            <a:ext cx="36701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お問い合わせ・申し込み先</a:t>
            </a:r>
            <a:endParaRPr kumimoji="1" lang="en-US" altLang="ja-JP" sz="1200" dirty="0"/>
          </a:p>
          <a:p>
            <a:r>
              <a:rPr lang="ja-JP" altLang="en-US" sz="1200" dirty="0"/>
              <a:t>〒</a:t>
            </a:r>
            <a:r>
              <a:rPr lang="en-US" altLang="ja-JP" sz="1200" dirty="0"/>
              <a:t>018-2401</a:t>
            </a:r>
            <a:r>
              <a:rPr lang="ja-JP" altLang="en-US" sz="1200" dirty="0"/>
              <a:t>　秋田県山本郡三種町鵜川字岩谷子</a:t>
            </a:r>
            <a:r>
              <a:rPr lang="en-US" altLang="ja-JP" sz="1200" dirty="0"/>
              <a:t>8</a:t>
            </a:r>
          </a:p>
          <a:p>
            <a:r>
              <a:rPr kumimoji="1" lang="ja-JP" altLang="en-US" sz="1200" dirty="0"/>
              <a:t>三種町森岳じゅんさいの里活性化協議会</a:t>
            </a:r>
            <a:endParaRPr kumimoji="1" lang="en-US" altLang="ja-JP" sz="1200" dirty="0"/>
          </a:p>
          <a:p>
            <a:r>
              <a:rPr kumimoji="1" lang="ja-JP" altLang="en-US" sz="1200" dirty="0"/>
              <a:t>（三種町商工観光交流課内）</a:t>
            </a:r>
            <a:endParaRPr kumimoji="1" lang="en-US" altLang="ja-JP" sz="1200" dirty="0"/>
          </a:p>
          <a:p>
            <a:r>
              <a:rPr lang="en-US" altLang="ja-JP" sz="1200" dirty="0"/>
              <a:t>TEL</a:t>
            </a:r>
            <a:r>
              <a:rPr lang="ja-JP" altLang="en-US" sz="1200" dirty="0"/>
              <a:t>　</a:t>
            </a:r>
            <a:r>
              <a:rPr lang="en-US" altLang="ja-JP" sz="1200" dirty="0"/>
              <a:t>0185-85-4830</a:t>
            </a:r>
            <a:r>
              <a:rPr lang="ja-JP" altLang="en-US" sz="1200" dirty="0"/>
              <a:t>　　</a:t>
            </a:r>
            <a:r>
              <a:rPr lang="en-US" altLang="ja-JP" sz="1200" dirty="0"/>
              <a:t>FAX</a:t>
            </a:r>
            <a:r>
              <a:rPr lang="ja-JP" altLang="en-US" sz="1200" dirty="0"/>
              <a:t>　</a:t>
            </a:r>
            <a:r>
              <a:rPr lang="en-US" altLang="ja-JP" sz="1200" dirty="0"/>
              <a:t>0185-72-1536</a:t>
            </a:r>
            <a:endParaRPr kumimoji="1" lang="ja-JP" altLang="en-US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264" y="8163408"/>
            <a:ext cx="2160000" cy="657064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4941168" y="8536215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http://junsaijapan.com/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965679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123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　幸綱</dc:creator>
  <cp:lastModifiedBy>ｍｉｔａｎｅ</cp:lastModifiedBy>
  <cp:revision>8</cp:revision>
  <dcterms:created xsi:type="dcterms:W3CDTF">2017-05-22T02:15:49Z</dcterms:created>
  <dcterms:modified xsi:type="dcterms:W3CDTF">2019-05-10T06:46:13Z</dcterms:modified>
</cp:coreProperties>
</file>